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58" r:id="rId6"/>
    <p:sldId id="259" r:id="rId7"/>
    <p:sldId id="260" r:id="rId8"/>
    <p:sldId id="261" r:id="rId9"/>
    <p:sldId id="264" r:id="rId10"/>
    <p:sldId id="269" r:id="rId11"/>
    <p:sldId id="262" r:id="rId12"/>
    <p:sldId id="270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D002-48CF-024E-A34F-FC6F1839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1508-AB24-F84F-A159-EA04E794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Content Placeholder 4" descr="A picture containing text, photo, wall&#10;&#10;Description automatically generated">
            <a:extLst>
              <a:ext uri="{FF2B5EF4-FFF2-40B4-BE49-F238E27FC236}">
                <a16:creationId xmlns:a16="http://schemas.microsoft.com/office/drawing/2014/main" id="{81DB0A23-A64E-434A-9CCD-D4DF3A3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884630" cy="44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Follow-up analysis separated by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D1F7-41DD-F543-851E-79BAC11B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79769A-66C0-3141-B8BA-B3516BB5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4" y="1823154"/>
            <a:ext cx="7740104" cy="4353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99B3E-D784-A546-B02C-1FC68DC6FE0B}"/>
              </a:ext>
            </a:extLst>
          </p:cNvPr>
          <p:cNvSpPr txBox="1"/>
          <p:nvPr/>
        </p:nvSpPr>
        <p:spPr>
          <a:xfrm>
            <a:off x="9456435" y="3084584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07796-3BD3-FE46-A79C-89F0312B81A8}"/>
              </a:ext>
            </a:extLst>
          </p:cNvPr>
          <p:cNvSpPr txBox="1"/>
          <p:nvPr/>
        </p:nvSpPr>
        <p:spPr>
          <a:xfrm>
            <a:off x="9989127" y="3562290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AB515-24D4-0343-9BE7-AF4D2EFD4D4E}"/>
              </a:ext>
            </a:extLst>
          </p:cNvPr>
          <p:cNvSpPr txBox="1"/>
          <p:nvPr/>
        </p:nvSpPr>
        <p:spPr>
          <a:xfrm>
            <a:off x="10017263" y="392971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</a:t>
            </a:r>
          </a:p>
        </p:txBody>
      </p:sp>
      <p:pic>
        <p:nvPicPr>
          <p:cNvPr id="8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4DD6C5-9BEB-F340-9B51-042E4212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38" t="44773" r="5382" b="46744"/>
          <a:stretch/>
        </p:blipFill>
        <p:spPr>
          <a:xfrm>
            <a:off x="9307506" y="3429000"/>
            <a:ext cx="670440" cy="9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</TotalTime>
  <Words>197</Words>
  <Application>Microsoft Macintosh PowerPoint</Application>
  <PresentationFormat>Widescreen</PresentationFormat>
  <Paragraphs>61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Predict performance on Block 3</vt:lpstr>
      <vt:lpstr>Predict performance on Block 3</vt:lpstr>
      <vt:lpstr>Predict performance on Block 3</vt:lpstr>
      <vt:lpstr>Three-way mixed-design ANOVA</vt:lpstr>
      <vt:lpstr>Effect of the environment</vt:lpstr>
      <vt:lpstr>Example: A Good Subject </vt:lpstr>
      <vt:lpstr>Example: A Good Subject </vt:lpstr>
      <vt:lpstr>Example: A Bad Subject</vt:lpstr>
      <vt:lpstr>Example: A Bad Subject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11</cp:revision>
  <dcterms:created xsi:type="dcterms:W3CDTF">2019-05-04T17:04:12Z</dcterms:created>
  <dcterms:modified xsi:type="dcterms:W3CDTF">2019-05-04T19:42:38Z</dcterms:modified>
</cp:coreProperties>
</file>